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428" y="-229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MGK TECHNICAL SERVICES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Α.Ε.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ΚΕΝΤΡΙΚΗΣ ΜΑΚΕΔΟΝΙΑΣ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«Εργαλειοθήκη Ανταγωνιστικότητας»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μικρών και πολύ μικρών </a:t>
            </a:r>
            <a:r>
              <a:rPr lang="el-GR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επιεχειρήσεων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επενδύοντας στον παραγωγικό εκσυγχρονισμό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τους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είναι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132.969,67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66.484,83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216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Microsoft account</cp:lastModifiedBy>
  <cp:revision>43</cp:revision>
  <dcterms:created xsi:type="dcterms:W3CDTF">2018-02-13T12:16:57Z</dcterms:created>
  <dcterms:modified xsi:type="dcterms:W3CDTF">2024-07-10T11:22:50Z</dcterms:modified>
</cp:coreProperties>
</file>